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7.xml"/><Relationship Id="rId22" Type="http://schemas.openxmlformats.org/officeDocument/2006/relationships/font" Target="fonts/Lato-boldItalic.fntdata"/><Relationship Id="rId10" Type="http://schemas.openxmlformats.org/officeDocument/2006/relationships/slide" Target="slides/slide6.xml"/><Relationship Id="rId21" Type="http://schemas.openxmlformats.org/officeDocument/2006/relationships/font" Target="fonts/Lato-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slide" Target="slides/slide10.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Lato-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rot="5400000">
            <a:off x="7500300" y="504"/>
            <a:ext cx="1643700" cy="1643700"/>
          </a:xfrm>
          <a:prstGeom prst="diagStripe">
            <a:avLst>
              <a:gd fmla="val 0"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grpSp>
        <p:nvGrpSpPr>
          <p:cNvPr id="11" name="Shape 11"/>
          <p:cNvGrpSpPr/>
          <p:nvPr/>
        </p:nvGrpSpPr>
        <p:grpSpPr>
          <a:xfrm>
            <a:off x="0" y="490"/>
            <a:ext cx="5153704" cy="5134399"/>
            <a:chOff x="0" y="75"/>
            <a:chExt cx="5153704" cy="5152950"/>
          </a:xfrm>
        </p:grpSpPr>
        <p:sp>
          <p:nvSpPr>
            <p:cNvPr id="12" name="Shape 12"/>
            <p:cNvSpPr/>
            <p:nvPr/>
          </p:nvSpPr>
          <p:spPr>
            <a:xfrm rot="-5400000">
              <a:off x="454" y="-225"/>
              <a:ext cx="5152800" cy="5153700"/>
            </a:xfrm>
            <a:prstGeom prst="diagStripe">
              <a:avLst>
                <a:gd fmla="val 50000"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sp>
          <p:nvSpPr>
            <p:cNvPr id="14" name="Shape 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5" name="Shape 15"/>
            <p:cNvSpPr/>
            <p:nvPr/>
          </p:nvSpPr>
          <p:spPr>
            <a:xfrm flipH="1">
              <a:off x="652821" y="590034"/>
              <a:ext cx="2300100" cy="2299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16" name="Shape 16"/>
          <p:cNvSpPr txBox="1"/>
          <p:nvPr>
            <p:ph type="ctrTitle"/>
          </p:nvPr>
        </p:nvSpPr>
        <p:spPr>
          <a:xfrm>
            <a:off x="3537150" y="1578400"/>
            <a:ext cx="5017500" cy="1578900"/>
          </a:xfrm>
          <a:prstGeom prst="rect">
            <a:avLst/>
          </a:prstGeom>
        </p:spPr>
        <p:txBody>
          <a:bodyPr anchorCtr="0" anchor="t" bIns="91425" lIns="91425" rIns="91425" wrap="square"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17" name="Shape 17"/>
          <p:cNvSpPr txBox="1"/>
          <p:nvPr>
            <p:ph idx="1" type="subTitle"/>
          </p:nvPr>
        </p:nvSpPr>
        <p:spPr>
          <a:xfrm>
            <a:off x="5083950" y="3924925"/>
            <a:ext cx="3470700" cy="506100"/>
          </a:xfrm>
          <a:prstGeom prst="rect">
            <a:avLst/>
          </a:prstGeom>
        </p:spPr>
        <p:txBody>
          <a:bodyPr anchorCtr="0" anchor="t" bIns="91425" lIns="91425" rIns="91425" wrap="square" tIns="91425"/>
          <a:lstStyle>
            <a:lvl1pPr lvl="0">
              <a:lnSpc>
                <a:spcPct val="100000"/>
              </a:lnSpc>
              <a:spcBef>
                <a:spcPts val="0"/>
              </a:spcBef>
              <a:spcAft>
                <a:spcPts val="0"/>
              </a:spcAft>
              <a:buNone/>
              <a:defRPr/>
            </a:lvl1pPr>
            <a:lvl2pPr lvl="1">
              <a:lnSpc>
                <a:spcPct val="100000"/>
              </a:lnSpc>
              <a:spcBef>
                <a:spcPts val="0"/>
              </a:spcBef>
              <a:spcAft>
                <a:spcPts val="0"/>
              </a:spcAft>
              <a:buSzPct val="100000"/>
              <a:buNone/>
              <a:defRPr sz="1300"/>
            </a:lvl2pPr>
            <a:lvl3pPr lvl="2">
              <a:lnSpc>
                <a:spcPct val="100000"/>
              </a:lnSpc>
              <a:spcBef>
                <a:spcPts val="0"/>
              </a:spcBef>
              <a:spcAft>
                <a:spcPts val="0"/>
              </a:spcAft>
              <a:buSzPct val="100000"/>
              <a:buNone/>
              <a:defRPr sz="1300"/>
            </a:lvl3pPr>
            <a:lvl4pPr lvl="3">
              <a:lnSpc>
                <a:spcPct val="100000"/>
              </a:lnSpc>
              <a:spcBef>
                <a:spcPts val="0"/>
              </a:spcBef>
              <a:spcAft>
                <a:spcPts val="0"/>
              </a:spcAft>
              <a:buSzPct val="100000"/>
              <a:buNone/>
              <a:defRPr sz="1300"/>
            </a:lvl4pPr>
            <a:lvl5pPr lvl="4">
              <a:lnSpc>
                <a:spcPct val="100000"/>
              </a:lnSpc>
              <a:spcBef>
                <a:spcPts val="0"/>
              </a:spcBef>
              <a:spcAft>
                <a:spcPts val="0"/>
              </a:spcAft>
              <a:buSzPct val="100000"/>
              <a:buNone/>
              <a:defRPr sz="1300"/>
            </a:lvl5pPr>
            <a:lvl6pPr lvl="5">
              <a:lnSpc>
                <a:spcPct val="100000"/>
              </a:lnSpc>
              <a:spcBef>
                <a:spcPts val="0"/>
              </a:spcBef>
              <a:spcAft>
                <a:spcPts val="0"/>
              </a:spcAft>
              <a:buSzPct val="100000"/>
              <a:buNone/>
              <a:defRPr sz="1300"/>
            </a:lvl6pPr>
            <a:lvl7pPr lvl="6">
              <a:lnSpc>
                <a:spcPct val="100000"/>
              </a:lnSpc>
              <a:spcBef>
                <a:spcPts val="0"/>
              </a:spcBef>
              <a:spcAft>
                <a:spcPts val="0"/>
              </a:spcAft>
              <a:buSzPct val="100000"/>
              <a:buNone/>
              <a:defRPr sz="1300"/>
            </a:lvl7pPr>
            <a:lvl8pPr lvl="7">
              <a:lnSpc>
                <a:spcPct val="100000"/>
              </a:lnSpc>
              <a:spcBef>
                <a:spcPts val="0"/>
              </a:spcBef>
              <a:spcAft>
                <a:spcPts val="0"/>
              </a:spcAft>
              <a:buSzPct val="100000"/>
              <a:buNone/>
              <a:defRPr sz="1300"/>
            </a:lvl8pPr>
            <a:lvl9pPr lvl="8">
              <a:lnSpc>
                <a:spcPct val="100000"/>
              </a:lnSpc>
              <a:spcBef>
                <a:spcPts val="0"/>
              </a:spcBef>
              <a:spcAft>
                <a:spcPts val="0"/>
              </a:spcAft>
              <a:buSzPct val="100000"/>
              <a:buNone/>
              <a:defRPr sz="1300"/>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105" name="Shape 105"/>
        <p:cNvGrpSpPr/>
        <p:nvPr/>
      </p:nvGrpSpPr>
      <p:grpSpPr>
        <a:xfrm>
          <a:off x="0" y="0"/>
          <a:ext cx="0" cy="0"/>
          <a:chOff x="0" y="0"/>
          <a:chExt cx="0" cy="0"/>
        </a:xfrm>
      </p:grpSpPr>
      <p:grpSp>
        <p:nvGrpSpPr>
          <p:cNvPr id="106" name="Shape 106"/>
          <p:cNvGrpSpPr/>
          <p:nvPr/>
        </p:nvGrpSpPr>
        <p:grpSpPr>
          <a:xfrm>
            <a:off x="4406400" y="0"/>
            <a:ext cx="4737600" cy="5143064"/>
            <a:chOff x="4406400" y="0"/>
            <a:chExt cx="4737600" cy="5143064"/>
          </a:xfrm>
        </p:grpSpPr>
        <p:sp>
          <p:nvSpPr>
            <p:cNvPr id="107" name="Shape 107"/>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108" name="Shape 108"/>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109" name="Shape 109"/>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0" name="Shape 110"/>
            <p:cNvSpPr/>
            <p:nvPr/>
          </p:nvSpPr>
          <p:spPr>
            <a:xfrm flipH="1">
              <a:off x="5849857" y="1443955"/>
              <a:ext cx="808800" cy="808799"/>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1" name="Shape 111"/>
            <p:cNvSpPr/>
            <p:nvPr/>
          </p:nvSpPr>
          <p:spPr>
            <a:xfrm rot="-5400000">
              <a:off x="5987080" y="2469465"/>
              <a:ext cx="808800" cy="808799"/>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2" name="Shape 112"/>
            <p:cNvSpPr/>
            <p:nvPr/>
          </p:nvSpPr>
          <p:spPr>
            <a:xfrm flipH="1">
              <a:off x="6222114" y="267695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3" name="Shape 113"/>
            <p:cNvSpPr/>
            <p:nvPr/>
          </p:nvSpPr>
          <p:spPr>
            <a:xfrm rot="-5400000">
              <a:off x="6675341" y="1862017"/>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4" name="Shape 114"/>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15" name="Shape 115"/>
            <p:cNvSpPr/>
            <p:nvPr/>
          </p:nvSpPr>
          <p:spPr>
            <a:xfrm rot="-5400000">
              <a:off x="6861140" y="247781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6" name="Shape 116"/>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8" name="Shape 118"/>
            <p:cNvSpPr/>
            <p:nvPr/>
          </p:nvSpPr>
          <p:spPr>
            <a:xfrm rot="-5400000">
              <a:off x="7047599" y="309501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9" name="Shape 119"/>
            <p:cNvSpPr/>
            <p:nvPr/>
          </p:nvSpPr>
          <p:spPr>
            <a:xfrm flipH="1">
              <a:off x="7276649" y="330250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0" name="Shape 120"/>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21" name="Shape 12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2" name="Shape 122"/>
            <p:cNvSpPr/>
            <p:nvPr/>
          </p:nvSpPr>
          <p:spPr>
            <a:xfrm rot="-5400000">
              <a:off x="8102490" y="371847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3" name="Shape 123"/>
            <p:cNvSpPr/>
            <p:nvPr/>
          </p:nvSpPr>
          <p:spPr>
            <a:xfrm flipH="1">
              <a:off x="8334532" y="392596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4" name="Shape 124"/>
            <p:cNvSpPr/>
            <p:nvPr/>
          </p:nvSpPr>
          <p:spPr>
            <a:xfrm rot="-5400000">
              <a:off x="8288289" y="433426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25" name="Shape 125"/>
          <p:cNvSpPr txBox="1"/>
          <p:nvPr>
            <p:ph type="title"/>
          </p:nvPr>
        </p:nvSpPr>
        <p:spPr>
          <a:xfrm>
            <a:off x="823850" y="1284675"/>
            <a:ext cx="4776000" cy="1300800"/>
          </a:xfrm>
          <a:prstGeom prst="rect">
            <a:avLst/>
          </a:prstGeom>
        </p:spPr>
        <p:txBody>
          <a:bodyPr anchorCtr="0" anchor="t" bIns="91425" lIns="91425" rIns="91425" wrap="square" tIns="91425"/>
          <a:lstStyle>
            <a:lvl1pPr lvl="0">
              <a:spcBef>
                <a:spcPts val="0"/>
              </a:spcBef>
              <a:buSzPct val="100000"/>
              <a:defRPr sz="8000"/>
            </a:lvl1pPr>
            <a:lvl2pPr lvl="1">
              <a:spcBef>
                <a:spcPts val="0"/>
              </a:spcBef>
              <a:buSzPct val="100000"/>
              <a:defRPr sz="8000"/>
            </a:lvl2pPr>
            <a:lvl3pPr lvl="2">
              <a:spcBef>
                <a:spcPts val="0"/>
              </a:spcBef>
              <a:buSzPct val="100000"/>
              <a:defRPr sz="8000"/>
            </a:lvl3pPr>
            <a:lvl4pPr lvl="3">
              <a:spcBef>
                <a:spcPts val="0"/>
              </a:spcBef>
              <a:buSzPct val="100000"/>
              <a:defRPr sz="8000"/>
            </a:lvl4pPr>
            <a:lvl5pPr lvl="4">
              <a:spcBef>
                <a:spcPts val="0"/>
              </a:spcBef>
              <a:buSzPct val="100000"/>
              <a:defRPr sz="8000"/>
            </a:lvl5pPr>
            <a:lvl6pPr lvl="5">
              <a:spcBef>
                <a:spcPts val="0"/>
              </a:spcBef>
              <a:buSzPct val="100000"/>
              <a:defRPr sz="8000"/>
            </a:lvl6pPr>
            <a:lvl7pPr lvl="6">
              <a:spcBef>
                <a:spcPts val="0"/>
              </a:spcBef>
              <a:buSzPct val="100000"/>
              <a:defRPr sz="8000"/>
            </a:lvl7pPr>
            <a:lvl8pPr lvl="7">
              <a:spcBef>
                <a:spcPts val="0"/>
              </a:spcBef>
              <a:buSzPct val="100000"/>
              <a:defRPr sz="8000"/>
            </a:lvl8pPr>
            <a:lvl9pPr lvl="8">
              <a:spcBef>
                <a:spcPts val="0"/>
              </a:spcBef>
              <a:buSzPct val="100000"/>
              <a:defRPr sz="8000"/>
            </a:lvl9pPr>
          </a:lstStyle>
          <a:p/>
        </p:txBody>
      </p:sp>
      <p:sp>
        <p:nvSpPr>
          <p:cNvPr id="126" name="Shape 126"/>
          <p:cNvSpPr txBox="1"/>
          <p:nvPr>
            <p:ph idx="1" type="body"/>
          </p:nvPr>
        </p:nvSpPr>
        <p:spPr>
          <a:xfrm>
            <a:off x="823850" y="2643124"/>
            <a:ext cx="4776000" cy="12189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27" name="Shape 12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8" name="Shape 128"/>
        <p:cNvGrpSpPr/>
        <p:nvPr/>
      </p:nvGrpSpPr>
      <p:grpSpPr>
        <a:xfrm>
          <a:off x="0" y="0"/>
          <a:ext cx="0" cy="0"/>
          <a:chOff x="0" y="0"/>
          <a:chExt cx="0" cy="0"/>
        </a:xfrm>
      </p:grpSpPr>
      <p:sp>
        <p:nvSpPr>
          <p:cNvPr id="129" name="Shape 12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9" name="Shape 19"/>
        <p:cNvGrpSpPr/>
        <p:nvPr/>
      </p:nvGrpSpPr>
      <p:grpSpPr>
        <a:xfrm>
          <a:off x="0" y="0"/>
          <a:ext cx="0" cy="0"/>
          <a:chOff x="0" y="0"/>
          <a:chExt cx="0" cy="0"/>
        </a:xfrm>
      </p:grpSpPr>
      <p:grpSp>
        <p:nvGrpSpPr>
          <p:cNvPr id="20" name="Shape 20"/>
          <p:cNvGrpSpPr/>
          <p:nvPr/>
        </p:nvGrpSpPr>
        <p:grpSpPr>
          <a:xfrm>
            <a:off x="4406400" y="0"/>
            <a:ext cx="4737600" cy="5143064"/>
            <a:chOff x="4406400" y="0"/>
            <a:chExt cx="4737600" cy="5143064"/>
          </a:xfrm>
        </p:grpSpPr>
        <p:sp>
          <p:nvSpPr>
            <p:cNvPr id="21" name="Shape 2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22" name="Shape 22"/>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23" name="Shape 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4" name="Shape 24"/>
            <p:cNvSpPr/>
            <p:nvPr/>
          </p:nvSpPr>
          <p:spPr>
            <a:xfrm flipH="1">
              <a:off x="5849857" y="1443955"/>
              <a:ext cx="808800" cy="808799"/>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5" name="Shape 25"/>
            <p:cNvSpPr/>
            <p:nvPr/>
          </p:nvSpPr>
          <p:spPr>
            <a:xfrm rot="-5400000">
              <a:off x="5987080" y="2469465"/>
              <a:ext cx="808800" cy="808799"/>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6" name="Shape 26"/>
            <p:cNvSpPr/>
            <p:nvPr/>
          </p:nvSpPr>
          <p:spPr>
            <a:xfrm flipH="1">
              <a:off x="6222114" y="267695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7" name="Shape 27"/>
            <p:cNvSpPr/>
            <p:nvPr/>
          </p:nvSpPr>
          <p:spPr>
            <a:xfrm rot="-5400000">
              <a:off x="6675341" y="1862017"/>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8" name="Shape 28"/>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29" name="Shape 29"/>
            <p:cNvSpPr/>
            <p:nvPr/>
          </p:nvSpPr>
          <p:spPr>
            <a:xfrm rot="-5400000">
              <a:off x="6861140" y="247781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0" name="Shape 30"/>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1" name="Shape 3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2" name="Shape 32"/>
            <p:cNvSpPr/>
            <p:nvPr/>
          </p:nvSpPr>
          <p:spPr>
            <a:xfrm rot="-5400000">
              <a:off x="7047599" y="309501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3" name="Shape 33"/>
            <p:cNvSpPr/>
            <p:nvPr/>
          </p:nvSpPr>
          <p:spPr>
            <a:xfrm flipH="1">
              <a:off x="7276649" y="330250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4" name="Shape 34"/>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35" name="Shape 3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6" name="Shape 36"/>
            <p:cNvSpPr/>
            <p:nvPr/>
          </p:nvSpPr>
          <p:spPr>
            <a:xfrm rot="-5400000">
              <a:off x="8102490" y="371847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p:nvPr/>
          </p:nvSpPr>
          <p:spPr>
            <a:xfrm flipH="1">
              <a:off x="8334532" y="392596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8" name="Shape 38"/>
            <p:cNvSpPr/>
            <p:nvPr/>
          </p:nvSpPr>
          <p:spPr>
            <a:xfrm rot="-5400000">
              <a:off x="8288289" y="433426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39" name="Shape 39"/>
          <p:cNvSpPr txBox="1"/>
          <p:nvPr>
            <p:ph type="title"/>
          </p:nvPr>
        </p:nvSpPr>
        <p:spPr>
          <a:xfrm>
            <a:off x="823850" y="2053000"/>
            <a:ext cx="4587000" cy="11487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4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44" name="Shape 44"/>
            <p:cNvSpPr/>
            <p:nvPr/>
          </p:nvSpPr>
          <p:spPr>
            <a:xfrm flipH="1">
              <a:off x="229050" y="588488"/>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45" name="Shape 45"/>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6" name="Shape 46"/>
          <p:cNvSpPr txBox="1"/>
          <p:nvPr>
            <p:ph idx="1" type="body"/>
          </p:nvPr>
        </p:nvSpPr>
        <p:spPr>
          <a:xfrm>
            <a:off x="1297500" y="1567550"/>
            <a:ext cx="7038900" cy="29112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48"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51" name="Shape 51"/>
            <p:cNvSpPr/>
            <p:nvPr/>
          </p:nvSpPr>
          <p:spPr>
            <a:xfrm flipH="1">
              <a:off x="229050" y="588488"/>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52" name="Shape 52"/>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53" name="Shape 53"/>
          <p:cNvSpPr txBox="1"/>
          <p:nvPr>
            <p:ph idx="1" type="body"/>
          </p:nvPr>
        </p:nvSpPr>
        <p:spPr>
          <a:xfrm>
            <a:off x="1297500" y="1567550"/>
            <a:ext cx="3403200" cy="29112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4" name="Shape 54"/>
          <p:cNvSpPr txBox="1"/>
          <p:nvPr>
            <p:ph idx="2" type="body"/>
          </p:nvPr>
        </p:nvSpPr>
        <p:spPr>
          <a:xfrm>
            <a:off x="4933221" y="1567550"/>
            <a:ext cx="3403200" cy="29112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56"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59" name="Shape 59"/>
            <p:cNvSpPr/>
            <p:nvPr/>
          </p:nvSpPr>
          <p:spPr>
            <a:xfrm flipH="1">
              <a:off x="229050" y="588488"/>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60" name="Shape 60"/>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61" name="Shape 6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62"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65" name="Shape 65"/>
            <p:cNvSpPr/>
            <p:nvPr/>
          </p:nvSpPr>
          <p:spPr>
            <a:xfrm flipH="1">
              <a:off x="229050" y="588488"/>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66" name="Shape 66"/>
          <p:cNvSpPr txBox="1"/>
          <p:nvPr>
            <p:ph type="title"/>
          </p:nvPr>
        </p:nvSpPr>
        <p:spPr>
          <a:xfrm>
            <a:off x="1297500" y="393750"/>
            <a:ext cx="3798900" cy="1493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67" name="Shape 67"/>
          <p:cNvSpPr txBox="1"/>
          <p:nvPr>
            <p:ph idx="1" type="body"/>
          </p:nvPr>
        </p:nvSpPr>
        <p:spPr>
          <a:xfrm>
            <a:off x="1297500" y="1972550"/>
            <a:ext cx="3798900" cy="24159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8" name="Shape 68"/>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69"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72" name="Shape 72"/>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73" name="Shape 73"/>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4" name="Shape 74"/>
            <p:cNvSpPr/>
            <p:nvPr/>
          </p:nvSpPr>
          <p:spPr>
            <a:xfrm flipH="1">
              <a:off x="5849857" y="1444077"/>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5" name="Shape 75"/>
            <p:cNvSpPr/>
            <p:nvPr/>
          </p:nvSpPr>
          <p:spPr>
            <a:xfrm rot="-5400000">
              <a:off x="5987080" y="2469742"/>
              <a:ext cx="808800" cy="808799"/>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6" name="Shape 76"/>
            <p:cNvSpPr/>
            <p:nvPr/>
          </p:nvSpPr>
          <p:spPr>
            <a:xfrm flipH="1">
              <a:off x="6222114" y="267717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7" name="Shape 77"/>
            <p:cNvSpPr/>
            <p:nvPr/>
          </p:nvSpPr>
          <p:spPr>
            <a:xfrm rot="-5400000">
              <a:off x="6675341" y="186224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8" name="Shape 7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9" name="Shape 79"/>
            <p:cNvSpPr/>
            <p:nvPr/>
          </p:nvSpPr>
          <p:spPr>
            <a:xfrm rot="-5400000">
              <a:off x="6861140" y="247808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0" name="Shape 80"/>
            <p:cNvSpPr/>
            <p:nvPr/>
          </p:nvSpPr>
          <p:spPr>
            <a:xfrm flipH="1">
              <a:off x="7965266" y="2693191"/>
              <a:ext cx="808800" cy="808799"/>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1" name="Shape 81"/>
            <p:cNvSpPr/>
            <p:nvPr/>
          </p:nvSpPr>
          <p:spPr>
            <a:xfrm flipH="1">
              <a:off x="8145082" y="330903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2" name="Shape 82"/>
            <p:cNvSpPr/>
            <p:nvPr/>
          </p:nvSpPr>
          <p:spPr>
            <a:xfrm rot="-5400000">
              <a:off x="7047599" y="309534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3" name="Shape 83"/>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4" name="Shape 84"/>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85" name="Shape 85"/>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6" name="Shape 86"/>
            <p:cNvSpPr/>
            <p:nvPr/>
          </p:nvSpPr>
          <p:spPr>
            <a:xfrm rot="-5400000">
              <a:off x="8102490" y="371885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p:nvPr/>
          </p:nvSpPr>
          <p:spPr>
            <a:xfrm flipH="1">
              <a:off x="8334532" y="392629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8" name="Shape 88"/>
            <p:cNvSpPr/>
            <p:nvPr/>
          </p:nvSpPr>
          <p:spPr>
            <a:xfrm rot="-5400000">
              <a:off x="8288289" y="433470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89" name="Shape 89"/>
          <p:cNvSpPr txBox="1"/>
          <p:nvPr>
            <p:ph type="title"/>
          </p:nvPr>
        </p:nvSpPr>
        <p:spPr>
          <a:xfrm>
            <a:off x="823850" y="866775"/>
            <a:ext cx="4587000" cy="3521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0" name="Shape 9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9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94" name="Shape 94"/>
            <p:cNvSpPr/>
            <p:nvPr/>
          </p:nvSpPr>
          <p:spPr>
            <a:xfrm flipH="1">
              <a:off x="229050" y="588488"/>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95" name="Shape 95"/>
          <p:cNvSpPr txBox="1"/>
          <p:nvPr>
            <p:ph type="title"/>
          </p:nvPr>
        </p:nvSpPr>
        <p:spPr>
          <a:xfrm>
            <a:off x="1297500" y="1658325"/>
            <a:ext cx="3036300" cy="17517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96" name="Shape 96"/>
          <p:cNvSpPr txBox="1"/>
          <p:nvPr>
            <p:ph idx="1" type="subTitle"/>
          </p:nvPr>
        </p:nvSpPr>
        <p:spPr>
          <a:xfrm>
            <a:off x="1297500" y="3538000"/>
            <a:ext cx="3036300" cy="506100"/>
          </a:xfrm>
          <a:prstGeom prst="rect">
            <a:avLst/>
          </a:prstGeom>
        </p:spPr>
        <p:txBody>
          <a:bodyPr anchorCtr="0" anchor="t" bIns="91425" lIns="91425" rIns="91425" wrap="square" tIns="91425"/>
          <a:lstStyle>
            <a:lvl1pPr lvl="0">
              <a:lnSpc>
                <a:spcPct val="100000"/>
              </a:lnSpc>
              <a:spcBef>
                <a:spcPts val="0"/>
              </a:spcBef>
              <a:spcAft>
                <a:spcPts val="0"/>
              </a:spcAft>
              <a:buNone/>
              <a:defRPr/>
            </a:lvl1pPr>
            <a:lvl2pPr lvl="1">
              <a:lnSpc>
                <a:spcPct val="100000"/>
              </a:lnSpc>
              <a:spcBef>
                <a:spcPts val="0"/>
              </a:spcBef>
              <a:spcAft>
                <a:spcPts val="0"/>
              </a:spcAft>
              <a:buSzPct val="100000"/>
              <a:buNone/>
              <a:defRPr sz="1300"/>
            </a:lvl2pPr>
            <a:lvl3pPr lvl="2">
              <a:lnSpc>
                <a:spcPct val="100000"/>
              </a:lnSpc>
              <a:spcBef>
                <a:spcPts val="0"/>
              </a:spcBef>
              <a:spcAft>
                <a:spcPts val="0"/>
              </a:spcAft>
              <a:buSzPct val="100000"/>
              <a:buNone/>
              <a:defRPr sz="1300"/>
            </a:lvl3pPr>
            <a:lvl4pPr lvl="3">
              <a:lnSpc>
                <a:spcPct val="100000"/>
              </a:lnSpc>
              <a:spcBef>
                <a:spcPts val="0"/>
              </a:spcBef>
              <a:spcAft>
                <a:spcPts val="0"/>
              </a:spcAft>
              <a:buSzPct val="100000"/>
              <a:buNone/>
              <a:defRPr sz="1300"/>
            </a:lvl4pPr>
            <a:lvl5pPr lvl="4">
              <a:lnSpc>
                <a:spcPct val="100000"/>
              </a:lnSpc>
              <a:spcBef>
                <a:spcPts val="0"/>
              </a:spcBef>
              <a:spcAft>
                <a:spcPts val="0"/>
              </a:spcAft>
              <a:buSzPct val="100000"/>
              <a:buNone/>
              <a:defRPr sz="1300"/>
            </a:lvl5pPr>
            <a:lvl6pPr lvl="5">
              <a:lnSpc>
                <a:spcPct val="100000"/>
              </a:lnSpc>
              <a:spcBef>
                <a:spcPts val="0"/>
              </a:spcBef>
              <a:spcAft>
                <a:spcPts val="0"/>
              </a:spcAft>
              <a:buSzPct val="100000"/>
              <a:buNone/>
              <a:defRPr sz="1300"/>
            </a:lvl6pPr>
            <a:lvl7pPr lvl="6">
              <a:lnSpc>
                <a:spcPct val="100000"/>
              </a:lnSpc>
              <a:spcBef>
                <a:spcPts val="0"/>
              </a:spcBef>
              <a:spcAft>
                <a:spcPts val="0"/>
              </a:spcAft>
              <a:buSzPct val="100000"/>
              <a:buNone/>
              <a:defRPr sz="1300"/>
            </a:lvl7pPr>
            <a:lvl8pPr lvl="7">
              <a:lnSpc>
                <a:spcPct val="100000"/>
              </a:lnSpc>
              <a:spcBef>
                <a:spcPts val="0"/>
              </a:spcBef>
              <a:spcAft>
                <a:spcPts val="0"/>
              </a:spcAft>
              <a:buSzPct val="100000"/>
              <a:buNone/>
              <a:defRPr sz="1300"/>
            </a:lvl8pPr>
            <a:lvl9pPr lvl="8">
              <a:lnSpc>
                <a:spcPct val="100000"/>
              </a:lnSpc>
              <a:spcBef>
                <a:spcPts val="0"/>
              </a:spcBef>
              <a:spcAft>
                <a:spcPts val="0"/>
              </a:spcAft>
              <a:buSzPct val="100000"/>
              <a:buNone/>
              <a:defRPr sz="1300"/>
            </a:lvl9pPr>
          </a:lstStyle>
          <a:p/>
        </p:txBody>
      </p:sp>
      <p:sp>
        <p:nvSpPr>
          <p:cNvPr id="97" name="Shape 97"/>
          <p:cNvSpPr txBox="1"/>
          <p:nvPr>
            <p:ph idx="2" type="body"/>
          </p:nvPr>
        </p:nvSpPr>
        <p:spPr>
          <a:xfrm>
            <a:off x="4648200" y="1696600"/>
            <a:ext cx="3676800" cy="23475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8" name="Shape 98"/>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99" name="Shape 99"/>
        <p:cNvGrpSpPr/>
        <p:nvPr/>
      </p:nvGrpSpPr>
      <p:grpSpPr>
        <a:xfrm>
          <a:off x="0" y="0"/>
          <a:ext cx="0" cy="0"/>
          <a:chOff x="0" y="0"/>
          <a:chExt cx="0" cy="0"/>
        </a:xfrm>
      </p:grpSpPr>
      <p:grpSp>
        <p:nvGrpSpPr>
          <p:cNvPr id="100" name="Shape 100"/>
          <p:cNvGrpSpPr/>
          <p:nvPr/>
        </p:nvGrpSpPr>
        <p:grpSpPr>
          <a:xfrm>
            <a:off x="0" y="4128571"/>
            <a:ext cx="698925" cy="684657"/>
            <a:chOff x="0" y="3785671"/>
            <a:chExt cx="698925" cy="684657"/>
          </a:xfrm>
        </p:grpSpPr>
        <p:sp>
          <p:nvSpPr>
            <p:cNvPr id="101" name="Shape 101"/>
            <p:cNvSpPr/>
            <p:nvPr/>
          </p:nvSpPr>
          <p:spPr>
            <a:xfrm rot="-5400000">
              <a:off x="0" y="3785671"/>
              <a:ext cx="544800" cy="544800"/>
            </a:xfrm>
            <a:prstGeom prst="diagStripe">
              <a:avLst>
                <a:gd fmla="val 50000" name="adj"/>
              </a:avLst>
            </a:prstGeom>
            <a:solidFill>
              <a:schemeClr val="lt1">
                <a:alpha val="9620"/>
              </a:schemeClr>
            </a:solidFill>
            <a:ln>
              <a:noFill/>
            </a:ln>
          </p:spPr>
          <p:txBody>
            <a:bodyPr anchorCtr="0" anchor="ctr" bIns="91425" lIns="91425" rIns="91425" wrap="square" tIns="91425">
              <a:noAutofit/>
            </a:bodyPr>
            <a:lstStyle/>
            <a:p>
              <a:pPr lvl="0">
                <a:spcBef>
                  <a:spcPts val="0"/>
                </a:spcBef>
                <a:buNone/>
              </a:pPr>
              <a:r>
                <a:t/>
              </a:r>
              <a:endParaRPr/>
            </a:p>
          </p:txBody>
        </p:sp>
        <p:sp>
          <p:nvSpPr>
            <p:cNvPr id="102" name="Shape 102"/>
            <p:cNvSpPr/>
            <p:nvPr/>
          </p:nvSpPr>
          <p:spPr>
            <a:xfrm flipH="1">
              <a:off x="154125" y="3925528"/>
              <a:ext cx="544800" cy="544800"/>
            </a:xfrm>
            <a:prstGeom prst="diagStripe">
              <a:avLst>
                <a:gd fmla="val 50000" name="adj"/>
              </a:avLst>
            </a:prstGeom>
            <a:solidFill>
              <a:schemeClr val="lt1">
                <a:alpha val="962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03" name="Shape 103"/>
          <p:cNvSpPr txBox="1"/>
          <p:nvPr>
            <p:ph idx="1" type="body"/>
          </p:nvPr>
        </p:nvSpPr>
        <p:spPr>
          <a:xfrm>
            <a:off x="812725" y="4305375"/>
            <a:ext cx="6936000" cy="5238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104" name="Shape 10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1pPr>
            <a:lvl2pPr lvl="1">
              <a:spcBef>
                <a:spcPts val="0"/>
              </a:spcBef>
              <a:buClr>
                <a:schemeClr val="lt1"/>
              </a:buClr>
              <a:buSzPct val="100000"/>
              <a:buFont typeface="Montserrat"/>
              <a:buNone/>
              <a:defRPr sz="2800">
                <a:solidFill>
                  <a:schemeClr val="lt1"/>
                </a:solidFill>
                <a:latin typeface="Montserrat"/>
                <a:ea typeface="Montserrat"/>
                <a:cs typeface="Montserrat"/>
                <a:sym typeface="Montserrat"/>
              </a:defRPr>
            </a:lvl2pPr>
            <a:lvl3pPr lvl="2">
              <a:spcBef>
                <a:spcPts val="0"/>
              </a:spcBef>
              <a:buClr>
                <a:schemeClr val="lt1"/>
              </a:buClr>
              <a:buSzPct val="100000"/>
              <a:buFont typeface="Montserrat"/>
              <a:buNone/>
              <a:defRPr sz="2800">
                <a:solidFill>
                  <a:schemeClr val="lt1"/>
                </a:solidFill>
                <a:latin typeface="Montserrat"/>
                <a:ea typeface="Montserrat"/>
                <a:cs typeface="Montserrat"/>
                <a:sym typeface="Montserrat"/>
              </a:defRPr>
            </a:lvl3pPr>
            <a:lvl4pPr lvl="3">
              <a:spcBef>
                <a:spcPts val="0"/>
              </a:spcBef>
              <a:buClr>
                <a:schemeClr val="lt1"/>
              </a:buClr>
              <a:buSzPct val="100000"/>
              <a:buFont typeface="Montserrat"/>
              <a:buNone/>
              <a:defRPr sz="2800">
                <a:solidFill>
                  <a:schemeClr val="lt1"/>
                </a:solidFill>
                <a:latin typeface="Montserrat"/>
                <a:ea typeface="Montserrat"/>
                <a:cs typeface="Montserrat"/>
                <a:sym typeface="Montserrat"/>
              </a:defRPr>
            </a:lvl4pPr>
            <a:lvl5pPr lvl="4">
              <a:spcBef>
                <a:spcPts val="0"/>
              </a:spcBef>
              <a:buClr>
                <a:schemeClr val="lt1"/>
              </a:buClr>
              <a:buSzPct val="100000"/>
              <a:buFont typeface="Montserrat"/>
              <a:buNone/>
              <a:defRPr sz="2800">
                <a:solidFill>
                  <a:schemeClr val="lt1"/>
                </a:solidFill>
                <a:latin typeface="Montserrat"/>
                <a:ea typeface="Montserrat"/>
                <a:cs typeface="Montserrat"/>
                <a:sym typeface="Montserrat"/>
              </a:defRPr>
            </a:lvl5pPr>
            <a:lvl6pPr lvl="5">
              <a:spcBef>
                <a:spcPts val="0"/>
              </a:spcBef>
              <a:buClr>
                <a:schemeClr val="lt1"/>
              </a:buClr>
              <a:buSzPct val="100000"/>
              <a:buFont typeface="Montserrat"/>
              <a:buNone/>
              <a:defRPr sz="2800">
                <a:solidFill>
                  <a:schemeClr val="lt1"/>
                </a:solidFill>
                <a:latin typeface="Montserrat"/>
                <a:ea typeface="Montserrat"/>
                <a:cs typeface="Montserrat"/>
                <a:sym typeface="Montserrat"/>
              </a:defRPr>
            </a:lvl6pPr>
            <a:lvl7pPr lvl="6">
              <a:spcBef>
                <a:spcPts val="0"/>
              </a:spcBef>
              <a:buClr>
                <a:schemeClr val="lt1"/>
              </a:buClr>
              <a:buSzPct val="100000"/>
              <a:buFont typeface="Montserrat"/>
              <a:buNone/>
              <a:defRPr sz="2800">
                <a:solidFill>
                  <a:schemeClr val="lt1"/>
                </a:solidFill>
                <a:latin typeface="Montserrat"/>
                <a:ea typeface="Montserrat"/>
                <a:cs typeface="Montserrat"/>
                <a:sym typeface="Montserrat"/>
              </a:defRPr>
            </a:lvl7pPr>
            <a:lvl8pPr lvl="7">
              <a:spcBef>
                <a:spcPts val="0"/>
              </a:spcBef>
              <a:buClr>
                <a:schemeClr val="lt1"/>
              </a:buClr>
              <a:buSzPct val="100000"/>
              <a:buFont typeface="Montserrat"/>
              <a:buNone/>
              <a:defRPr sz="2800">
                <a:solidFill>
                  <a:schemeClr val="lt1"/>
                </a:solidFill>
                <a:latin typeface="Montserrat"/>
                <a:ea typeface="Montserrat"/>
                <a:cs typeface="Montserrat"/>
                <a:sym typeface="Montserrat"/>
              </a:defRPr>
            </a:lvl8pPr>
            <a:lvl9pPr lvl="8">
              <a:spcBef>
                <a:spcPts val="0"/>
              </a:spcBef>
              <a:buClr>
                <a:schemeClr val="lt1"/>
              </a:buClr>
              <a:buSzPct val="100000"/>
              <a:buFont typeface="Montserrat"/>
              <a:buNone/>
              <a:defRPr sz="2800">
                <a:solidFill>
                  <a:schemeClr val="lt1"/>
                </a:solidFill>
                <a:latin typeface="Montserrat"/>
                <a:ea typeface="Montserrat"/>
                <a:cs typeface="Montserrat"/>
                <a:sym typeface="Montserrat"/>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lt1"/>
              </a:buClr>
              <a:buSzPct val="100000"/>
              <a:buFont typeface="Lato"/>
              <a:buChar char="●"/>
              <a:defRPr sz="1300">
                <a:solidFill>
                  <a:schemeClr val="lt1"/>
                </a:solidFill>
                <a:latin typeface="Lato"/>
                <a:ea typeface="Lato"/>
                <a:cs typeface="Lato"/>
                <a:sym typeface="Lato"/>
              </a:defRPr>
            </a:lvl1pPr>
            <a:lvl2pPr lvl="1">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2pPr>
            <a:lvl3pPr lvl="2">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3pPr>
            <a:lvl4pPr lvl="3">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4pPr>
            <a:lvl5pPr lvl="4">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5pPr>
            <a:lvl6pPr lvl="5">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6pPr>
            <a:lvl7pPr lvl="6">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7pPr>
            <a:lvl8pPr lvl="7">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8pPr>
            <a:lvl9pPr lvl="8">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lt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ctrTitle"/>
          </p:nvPr>
        </p:nvSpPr>
        <p:spPr>
          <a:xfrm>
            <a:off x="3537150" y="1578400"/>
            <a:ext cx="5017500" cy="1578900"/>
          </a:xfrm>
          <a:prstGeom prst="rect">
            <a:avLst/>
          </a:prstGeom>
        </p:spPr>
        <p:txBody>
          <a:bodyPr anchorCtr="0" anchor="t" bIns="91425" lIns="91425" rIns="91425" wrap="square" tIns="91425">
            <a:noAutofit/>
          </a:bodyPr>
          <a:lstStyle/>
          <a:p>
            <a:pPr lvl="0">
              <a:spcBef>
                <a:spcPts val="0"/>
              </a:spcBef>
              <a:buNone/>
            </a:pPr>
            <a:r>
              <a:rPr lang="en"/>
              <a:t>College APP Essay</a:t>
            </a:r>
          </a:p>
        </p:txBody>
      </p:sp>
      <p:sp>
        <p:nvSpPr>
          <p:cNvPr id="135" name="Shape 135"/>
          <p:cNvSpPr txBox="1"/>
          <p:nvPr>
            <p:ph idx="1" type="subTitle"/>
          </p:nvPr>
        </p:nvSpPr>
        <p:spPr>
          <a:xfrm>
            <a:off x="4221850" y="2852125"/>
            <a:ext cx="4332900" cy="917400"/>
          </a:xfrm>
          <a:prstGeom prst="rect">
            <a:avLst/>
          </a:prstGeom>
        </p:spPr>
        <p:txBody>
          <a:bodyPr anchorCtr="0" anchor="t" bIns="91425" lIns="91425" rIns="91425" wrap="square" tIns="91425">
            <a:noAutofit/>
          </a:bodyPr>
          <a:lstStyle/>
          <a:p>
            <a:pPr lvl="0">
              <a:spcBef>
                <a:spcPts val="0"/>
              </a:spcBef>
              <a:buNone/>
            </a:pPr>
            <a:r>
              <a:rPr lang="en" sz="2400"/>
              <a:t>Personal Statement</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9" name="Shape 189"/>
          <p:cNvSpPr txBox="1"/>
          <p:nvPr>
            <p:ph idx="1" type="body"/>
          </p:nvPr>
        </p:nvSpPr>
        <p:spPr>
          <a:xfrm>
            <a:off x="179125" y="393750"/>
            <a:ext cx="8700600" cy="4749900"/>
          </a:xfrm>
          <a:prstGeom prst="rect">
            <a:avLst/>
          </a:prstGeom>
        </p:spPr>
        <p:txBody>
          <a:bodyPr anchorCtr="0" anchor="t" bIns="91425" lIns="91425" rIns="91425" wrap="square" tIns="91425">
            <a:noAutofit/>
          </a:bodyPr>
          <a:lstStyle/>
          <a:p>
            <a:pPr lvl="0">
              <a:spcBef>
                <a:spcPts val="0"/>
              </a:spcBef>
              <a:buNone/>
            </a:pPr>
            <a:r>
              <a:rPr lang="en" sz="1350">
                <a:solidFill>
                  <a:srgbClr val="192930"/>
                </a:solidFill>
                <a:highlight>
                  <a:srgbClr val="F5F0E9"/>
                </a:highlight>
                <a:latin typeface="Arial"/>
                <a:ea typeface="Arial"/>
                <a:cs typeface="Arial"/>
                <a:sym typeface="Arial"/>
              </a:rPr>
              <a:t>“</a:t>
            </a:r>
            <a:r>
              <a:rPr lang="en" sz="2400">
                <a:solidFill>
                  <a:srgbClr val="192930"/>
                </a:solidFill>
                <a:highlight>
                  <a:srgbClr val="F5F0E9"/>
                </a:highlight>
                <a:latin typeface="Arial"/>
                <a:ea typeface="Arial"/>
                <a:cs typeface="Arial"/>
                <a:sym typeface="Arial"/>
              </a:rPr>
              <a:t>- Never use a metaphor, simile, or other figure of speech which you are used to seeing in print.</a:t>
            </a:r>
          </a:p>
          <a:p>
            <a:pPr lvl="0">
              <a:spcBef>
                <a:spcPts val="0"/>
              </a:spcBef>
              <a:buNone/>
            </a:pPr>
            <a:r>
              <a:rPr lang="en" sz="2400">
                <a:solidFill>
                  <a:srgbClr val="192930"/>
                </a:solidFill>
                <a:highlight>
                  <a:srgbClr val="F5F0E9"/>
                </a:highlight>
                <a:latin typeface="Arial"/>
                <a:ea typeface="Arial"/>
                <a:cs typeface="Arial"/>
                <a:sym typeface="Arial"/>
              </a:rPr>
              <a:t>– Never use a long word where a short one will do.</a:t>
            </a:r>
          </a:p>
          <a:p>
            <a:pPr lvl="0">
              <a:spcBef>
                <a:spcPts val="0"/>
              </a:spcBef>
              <a:buNone/>
            </a:pPr>
            <a:r>
              <a:rPr lang="en" sz="2400">
                <a:solidFill>
                  <a:srgbClr val="192930"/>
                </a:solidFill>
                <a:highlight>
                  <a:srgbClr val="F5F0E9"/>
                </a:highlight>
                <a:latin typeface="Arial"/>
                <a:ea typeface="Arial"/>
                <a:cs typeface="Arial"/>
                <a:sym typeface="Arial"/>
              </a:rPr>
              <a:t>– If it is possible to cut a word out, always cut it out.</a:t>
            </a:r>
          </a:p>
          <a:p>
            <a:pPr lvl="0">
              <a:spcBef>
                <a:spcPts val="0"/>
              </a:spcBef>
              <a:buNone/>
            </a:pPr>
            <a:r>
              <a:rPr lang="en" sz="2400">
                <a:solidFill>
                  <a:srgbClr val="192930"/>
                </a:solidFill>
                <a:highlight>
                  <a:srgbClr val="F5F0E9"/>
                </a:highlight>
                <a:latin typeface="Arial"/>
                <a:ea typeface="Arial"/>
                <a:cs typeface="Arial"/>
                <a:sym typeface="Arial"/>
              </a:rPr>
              <a:t>– Never use the passive where you can use the active.</a:t>
            </a:r>
          </a:p>
          <a:p>
            <a:pPr lvl="0">
              <a:spcBef>
                <a:spcPts val="0"/>
              </a:spcBef>
              <a:buNone/>
            </a:pPr>
            <a:r>
              <a:rPr lang="en" sz="2400">
                <a:solidFill>
                  <a:srgbClr val="192930"/>
                </a:solidFill>
                <a:highlight>
                  <a:srgbClr val="F5F0E9"/>
                </a:highlight>
                <a:latin typeface="Arial"/>
                <a:ea typeface="Arial"/>
                <a:cs typeface="Arial"/>
                <a:sym typeface="Arial"/>
              </a:rPr>
              <a:t>– Never use a foreign phrase, a scientific word, or a jargon word if you can think of an everyday English equivalent.</a:t>
            </a:r>
          </a:p>
          <a:p>
            <a:pPr lvl="0">
              <a:spcBef>
                <a:spcPts val="0"/>
              </a:spcBef>
              <a:buNone/>
            </a:pPr>
            <a:r>
              <a:rPr lang="en" sz="2400">
                <a:solidFill>
                  <a:srgbClr val="192930"/>
                </a:solidFill>
                <a:highlight>
                  <a:srgbClr val="F5F0E9"/>
                </a:highlight>
                <a:latin typeface="Arial"/>
                <a:ea typeface="Arial"/>
                <a:cs typeface="Arial"/>
                <a:sym typeface="Arial"/>
              </a:rPr>
              <a:t>– Break any of these rules sooner than say anything outright barbarous.”  George Orwell</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1297500" y="648925"/>
            <a:ext cx="7038900" cy="658800"/>
          </a:xfrm>
          <a:prstGeom prst="rect">
            <a:avLst/>
          </a:prstGeom>
        </p:spPr>
        <p:txBody>
          <a:bodyPr anchorCtr="0" anchor="t" bIns="91425" lIns="91425" rIns="91425" wrap="square" tIns="91425">
            <a:noAutofit/>
          </a:bodyPr>
          <a:lstStyle/>
          <a:p>
            <a:pPr lvl="0">
              <a:spcBef>
                <a:spcPts val="0"/>
              </a:spcBef>
              <a:buNone/>
            </a:pPr>
            <a:r>
              <a:rPr lang="en" sz="3000"/>
              <a:t>CAE Prompt #1</a:t>
            </a:r>
          </a:p>
        </p:txBody>
      </p:sp>
      <p:sp>
        <p:nvSpPr>
          <p:cNvPr id="141" name="Shape 141"/>
          <p:cNvSpPr txBox="1"/>
          <p:nvPr>
            <p:ph idx="1" type="body"/>
          </p:nvPr>
        </p:nvSpPr>
        <p:spPr>
          <a:xfrm>
            <a:off x="279925" y="1819475"/>
            <a:ext cx="8805600" cy="2624100"/>
          </a:xfrm>
          <a:prstGeom prst="rect">
            <a:avLst/>
          </a:prstGeom>
        </p:spPr>
        <p:txBody>
          <a:bodyPr anchorCtr="0" anchor="t" bIns="91425" lIns="91425" rIns="91425" wrap="square" tIns="91425">
            <a:noAutofit/>
          </a:bodyPr>
          <a:lstStyle/>
          <a:p>
            <a:pPr lvl="0">
              <a:spcBef>
                <a:spcPts val="0"/>
              </a:spcBef>
              <a:buNone/>
            </a:pPr>
            <a:r>
              <a:rPr lang="en" sz="3000">
                <a:solidFill>
                  <a:srgbClr val="FFFFFF"/>
                </a:solidFill>
                <a:highlight>
                  <a:srgbClr val="000000"/>
                </a:highlight>
                <a:latin typeface="Arial"/>
                <a:ea typeface="Arial"/>
                <a:cs typeface="Arial"/>
                <a:sym typeface="Arial"/>
              </a:rPr>
              <a:t>Some students have a background, identity, interest, or talent that is so meaningful they believe their application would be incomplete without it. If this sounds like you, then please share your story.</a:t>
            </a:r>
          </a:p>
          <a:p>
            <a:pPr lvl="0">
              <a:spcBef>
                <a:spcPts val="0"/>
              </a:spcBef>
              <a:buNone/>
            </a:pPr>
            <a:r>
              <a:t/>
            </a:r>
            <a:endParaRPr sz="1200">
              <a:solidFill>
                <a:srgbClr val="333333"/>
              </a:solidFill>
              <a:highlight>
                <a:srgbClr val="FFFFFF"/>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1297500" y="607925"/>
            <a:ext cx="7038900" cy="699900"/>
          </a:xfrm>
          <a:prstGeom prst="rect">
            <a:avLst/>
          </a:prstGeom>
        </p:spPr>
        <p:txBody>
          <a:bodyPr anchorCtr="0" anchor="t" bIns="91425" lIns="91425" rIns="91425" wrap="square" tIns="91425">
            <a:noAutofit/>
          </a:bodyPr>
          <a:lstStyle/>
          <a:p>
            <a:pPr lvl="0">
              <a:spcBef>
                <a:spcPts val="0"/>
              </a:spcBef>
              <a:buNone/>
            </a:pPr>
            <a:r>
              <a:rPr lang="en" sz="3000"/>
              <a:t>CAE Prompt #2</a:t>
            </a:r>
          </a:p>
        </p:txBody>
      </p:sp>
      <p:sp>
        <p:nvSpPr>
          <p:cNvPr id="147" name="Shape 147"/>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sz="2400">
                <a:solidFill>
                  <a:srgbClr val="000000"/>
                </a:solidFill>
                <a:highlight>
                  <a:srgbClr val="A2C4C9"/>
                </a:highlight>
                <a:latin typeface="Arial"/>
                <a:ea typeface="Arial"/>
                <a:cs typeface="Arial"/>
                <a:sym typeface="Arial"/>
              </a:rPr>
              <a:t>The lessons we take from obstacles we encounter can be fundamental to later success. Recount a time when you faced a challenge, setback, or failure. How did it affect you, and what did you learn from the experience?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1297500" y="628425"/>
            <a:ext cx="7038900" cy="679500"/>
          </a:xfrm>
          <a:prstGeom prst="rect">
            <a:avLst/>
          </a:prstGeom>
        </p:spPr>
        <p:txBody>
          <a:bodyPr anchorCtr="0" anchor="t" bIns="91425" lIns="91425" rIns="91425" wrap="square" tIns="91425">
            <a:noAutofit/>
          </a:bodyPr>
          <a:lstStyle/>
          <a:p>
            <a:pPr lvl="0">
              <a:spcBef>
                <a:spcPts val="0"/>
              </a:spcBef>
              <a:buNone/>
            </a:pPr>
            <a:r>
              <a:rPr lang="en" sz="3000"/>
              <a:t>CAE Prompt #3</a:t>
            </a:r>
          </a:p>
        </p:txBody>
      </p:sp>
      <p:sp>
        <p:nvSpPr>
          <p:cNvPr id="153" name="Shape 153"/>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sz="2400">
                <a:solidFill>
                  <a:srgbClr val="000000"/>
                </a:solidFill>
                <a:highlight>
                  <a:srgbClr val="A2C4C9"/>
                </a:highlight>
                <a:latin typeface="Arial"/>
                <a:ea typeface="Arial"/>
                <a:cs typeface="Arial"/>
                <a:sym typeface="Arial"/>
              </a:rPr>
              <a:t>Reflect on a time when you questioned or challenged a belief or idea. What prompted your thinking? What was the outcome?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1297500" y="669400"/>
            <a:ext cx="7038900" cy="638400"/>
          </a:xfrm>
          <a:prstGeom prst="rect">
            <a:avLst/>
          </a:prstGeom>
        </p:spPr>
        <p:txBody>
          <a:bodyPr anchorCtr="0" anchor="t" bIns="91425" lIns="91425" rIns="91425" wrap="square" tIns="91425">
            <a:noAutofit/>
          </a:bodyPr>
          <a:lstStyle/>
          <a:p>
            <a:pPr lvl="0">
              <a:spcBef>
                <a:spcPts val="0"/>
              </a:spcBef>
              <a:buNone/>
            </a:pPr>
            <a:r>
              <a:rPr lang="en" sz="3000"/>
              <a:t>CAE Prompt #4</a:t>
            </a:r>
          </a:p>
        </p:txBody>
      </p:sp>
      <p:sp>
        <p:nvSpPr>
          <p:cNvPr id="159" name="Shape 159"/>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sz="2400">
                <a:solidFill>
                  <a:srgbClr val="333333"/>
                </a:solidFill>
                <a:highlight>
                  <a:srgbClr val="A2C4C9"/>
                </a:highlight>
                <a:latin typeface="Arial"/>
                <a:ea typeface="Arial"/>
                <a:cs typeface="Arial"/>
                <a:sym typeface="Arial"/>
              </a:rPr>
              <a:t>Describe a problem you've solved or a problem you'd like to solve. It can be an intellectual challenge, a research query, an ethical dilemma - anything that is of personal importance, no matter the scale. Explain its significance to you and what steps you took or could be taken to identify a solution.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1297500" y="710400"/>
            <a:ext cx="7038900" cy="597300"/>
          </a:xfrm>
          <a:prstGeom prst="rect">
            <a:avLst/>
          </a:prstGeom>
        </p:spPr>
        <p:txBody>
          <a:bodyPr anchorCtr="0" anchor="t" bIns="91425" lIns="91425" rIns="91425" wrap="square" tIns="91425">
            <a:noAutofit/>
          </a:bodyPr>
          <a:lstStyle/>
          <a:p>
            <a:pPr lvl="0">
              <a:spcBef>
                <a:spcPts val="0"/>
              </a:spcBef>
              <a:buNone/>
            </a:pPr>
            <a:r>
              <a:rPr lang="en" sz="3000"/>
              <a:t>CAE Prompt #5</a:t>
            </a:r>
          </a:p>
        </p:txBody>
      </p:sp>
      <p:sp>
        <p:nvSpPr>
          <p:cNvPr id="165" name="Shape 165"/>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sz="2400">
                <a:solidFill>
                  <a:srgbClr val="000000"/>
                </a:solidFill>
                <a:highlight>
                  <a:srgbClr val="A2C4C9"/>
                </a:highlight>
                <a:latin typeface="Arial"/>
                <a:ea typeface="Arial"/>
                <a:cs typeface="Arial"/>
                <a:sym typeface="Arial"/>
              </a:rPr>
              <a:t>Discuss an accomplishment, event, or realization that sparked a period of personal growth and a new understanding of yourself or others.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1297500" y="710400"/>
            <a:ext cx="7038900" cy="597300"/>
          </a:xfrm>
          <a:prstGeom prst="rect">
            <a:avLst/>
          </a:prstGeom>
        </p:spPr>
        <p:txBody>
          <a:bodyPr anchorCtr="0" anchor="t" bIns="91425" lIns="91425" rIns="91425" wrap="square" tIns="91425">
            <a:noAutofit/>
          </a:bodyPr>
          <a:lstStyle/>
          <a:p>
            <a:pPr lvl="0">
              <a:spcBef>
                <a:spcPts val="0"/>
              </a:spcBef>
              <a:buNone/>
            </a:pPr>
            <a:r>
              <a:rPr lang="en"/>
              <a:t>CAE Prompt #6</a:t>
            </a:r>
          </a:p>
        </p:txBody>
      </p:sp>
      <p:sp>
        <p:nvSpPr>
          <p:cNvPr id="171" name="Shape 171"/>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sz="2400">
                <a:solidFill>
                  <a:srgbClr val="333333"/>
                </a:solidFill>
                <a:highlight>
                  <a:srgbClr val="A2C4C9"/>
                </a:highlight>
                <a:latin typeface="Arial"/>
                <a:ea typeface="Arial"/>
                <a:cs typeface="Arial"/>
                <a:sym typeface="Arial"/>
              </a:rPr>
              <a:t>Describe a topic, idea, or concept you find so engaging that it makes you lose all track of time. Why does it captivate you? What or who do you turn to when you want to learn more?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a:t>About the essay...</a:t>
            </a:r>
          </a:p>
        </p:txBody>
      </p:sp>
      <p:sp>
        <p:nvSpPr>
          <p:cNvPr id="177" name="Shape 177"/>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indent="-381000" lvl="0" marL="457200" rtl="0">
              <a:spcBef>
                <a:spcPts val="0"/>
              </a:spcBef>
              <a:buSzPct val="100000"/>
            </a:pPr>
            <a:r>
              <a:rPr lang="en" sz="2400"/>
              <a:t>500 minimum words</a:t>
            </a:r>
          </a:p>
          <a:p>
            <a:pPr indent="-381000" lvl="0" marL="457200" rtl="0">
              <a:spcBef>
                <a:spcPts val="0"/>
              </a:spcBef>
              <a:buSzPct val="100000"/>
            </a:pPr>
            <a:r>
              <a:rPr lang="en" sz="2400"/>
              <a:t>650 word limit</a:t>
            </a:r>
          </a:p>
          <a:p>
            <a:pPr indent="-381000" lvl="0" marL="457200" rtl="0">
              <a:spcBef>
                <a:spcPts val="0"/>
              </a:spcBef>
              <a:buSzPct val="100000"/>
            </a:pPr>
            <a:r>
              <a:rPr lang="en" sz="2400"/>
              <a:t>Unencumbered discussions of :</a:t>
            </a:r>
          </a:p>
          <a:p>
            <a:pPr indent="-381000" lvl="1" marL="914400" rtl="0">
              <a:spcBef>
                <a:spcPts val="0"/>
              </a:spcBef>
              <a:buSzPct val="100000"/>
            </a:pPr>
            <a:r>
              <a:rPr lang="en" sz="2400"/>
              <a:t>Character and community</a:t>
            </a:r>
          </a:p>
          <a:p>
            <a:pPr indent="-381000" lvl="1" marL="914400" rtl="0">
              <a:spcBef>
                <a:spcPts val="0"/>
              </a:spcBef>
              <a:buSzPct val="100000"/>
            </a:pPr>
            <a:r>
              <a:rPr lang="en" sz="2400"/>
              <a:t>Identity</a:t>
            </a:r>
          </a:p>
          <a:p>
            <a:pPr indent="-381000" lvl="1" marL="914400">
              <a:spcBef>
                <a:spcPts val="0"/>
              </a:spcBef>
              <a:buSzPct val="100000"/>
            </a:pPr>
            <a:r>
              <a:rPr lang="en" sz="2400"/>
              <a:t>Aspirations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sz="3000"/>
              <a:t>Your goal:</a:t>
            </a:r>
          </a:p>
        </p:txBody>
      </p:sp>
      <p:sp>
        <p:nvSpPr>
          <p:cNvPr id="183" name="Shape 183"/>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indent="-381000" lvl="0" marL="457200" rtl="0">
              <a:spcBef>
                <a:spcPts val="0"/>
              </a:spcBef>
              <a:buSzPct val="100000"/>
            </a:pPr>
            <a:r>
              <a:rPr lang="en" sz="2400"/>
              <a:t>Write with a clear purpose in mind</a:t>
            </a:r>
          </a:p>
          <a:p>
            <a:pPr indent="-381000" lvl="0" marL="457200" rtl="0">
              <a:spcBef>
                <a:spcPts val="0"/>
              </a:spcBef>
              <a:buSzPct val="100000"/>
            </a:pPr>
            <a:r>
              <a:rPr lang="en" sz="2400"/>
              <a:t>Write with a clear sense of audience</a:t>
            </a:r>
          </a:p>
          <a:p>
            <a:pPr indent="-381000" lvl="0" marL="457200" rtl="0">
              <a:spcBef>
                <a:spcPts val="0"/>
              </a:spcBef>
              <a:buSzPct val="100000"/>
            </a:pPr>
            <a:r>
              <a:rPr lang="en" sz="2400"/>
              <a:t>Convey who you are as a unique individual</a:t>
            </a:r>
          </a:p>
          <a:p>
            <a:pPr indent="-381000" lvl="1" marL="914400" rtl="0">
              <a:spcBef>
                <a:spcPts val="0"/>
              </a:spcBef>
              <a:buSzPct val="100000"/>
            </a:pPr>
            <a:r>
              <a:rPr lang="en" sz="2400"/>
              <a:t>Character and community</a:t>
            </a:r>
          </a:p>
          <a:p>
            <a:pPr indent="-381000" lvl="1" marL="914400" rtl="0">
              <a:spcBef>
                <a:spcPts val="0"/>
              </a:spcBef>
              <a:buSzPct val="100000"/>
            </a:pPr>
            <a:r>
              <a:rPr lang="en" sz="2400"/>
              <a:t>Identity</a:t>
            </a:r>
          </a:p>
          <a:p>
            <a:pPr indent="-381000" lvl="1" marL="914400">
              <a:spcBef>
                <a:spcPts val="0"/>
              </a:spcBef>
              <a:buSzPct val="100000"/>
            </a:pPr>
            <a:r>
              <a:rPr lang="en" sz="2400"/>
              <a:t>Aspirations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